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5B90A-C4E9-47B7-9136-36A7DF350495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BDE48-5FDA-47E9-A20D-ACF94354F65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mca5</dc:creator>
  <cp:lastModifiedBy>mca5</cp:lastModifiedBy>
  <cp:revision>1</cp:revision>
  <dcterms:created xsi:type="dcterms:W3CDTF">2012-08-06T17:33:15Z</dcterms:created>
  <dcterms:modified xsi:type="dcterms:W3CDTF">2012-08-06T17:43:12Z</dcterms:modified>
</cp:coreProperties>
</file>